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36C7-0C92-4544-A7CA-EDA3AF190227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67DF5-F7D8-47E3-BE19-F12EBAAEC0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5791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000" dirty="0" smtClean="0"/>
              <a:t>The UAE Flag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a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733800"/>
            <a:ext cx="41148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000" dirty="0" smtClean="0"/>
              <a:t>The UAE flag was adopted on December 2</a:t>
            </a:r>
            <a:r>
              <a:rPr lang="en-US" sz="5000" baseline="30000" dirty="0" smtClean="0"/>
              <a:t>nd</a:t>
            </a:r>
            <a:r>
              <a:rPr lang="en-US" sz="5000" dirty="0" smtClean="0"/>
              <a:t>, 1971</a:t>
            </a:r>
          </a:p>
          <a:p>
            <a:r>
              <a:rPr lang="en-US" sz="5000" dirty="0" smtClean="0"/>
              <a:t>The flag features the Pan Arab colors of red, green, black and white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/>
              <a:t>The red signifies UNITY</a:t>
            </a:r>
          </a:p>
          <a:p>
            <a:pPr algn="ctr"/>
            <a:r>
              <a:rPr lang="en-US" sz="4000" dirty="0" smtClean="0"/>
              <a:t>The UAE people are together as one.  They unite as one group of people who support and help </a:t>
            </a:r>
            <a:r>
              <a:rPr lang="en-US" sz="4000" dirty="0" err="1" smtClean="0"/>
              <a:t>eachother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GREEN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The green symbolizes hope, joy and love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/>
              <a:t>BLACK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The black represents the rich wealth in Oil that the UAE has.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WHITE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000" dirty="0" smtClean="0"/>
              <a:t>The white represents peace and honesty</a:t>
            </a:r>
            <a:endParaRPr lang="en-US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86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UAE Flag  </vt:lpstr>
      <vt:lpstr>Interesting Facts</vt:lpstr>
      <vt:lpstr>RED</vt:lpstr>
      <vt:lpstr>GREEN</vt:lpstr>
      <vt:lpstr>BLACK</vt:lpstr>
      <vt:lpstr>WHITE</vt:lpstr>
    </vt:vector>
  </TitlesOfParts>
  <Company>SIP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UAE Flag</dc:title>
  <dc:creator>aashraf</dc:creator>
  <cp:lastModifiedBy>Jilene Murray</cp:lastModifiedBy>
  <cp:revision>10</cp:revision>
  <dcterms:created xsi:type="dcterms:W3CDTF">2009-11-11T08:45:17Z</dcterms:created>
  <dcterms:modified xsi:type="dcterms:W3CDTF">2012-12-05T05:44:14Z</dcterms:modified>
</cp:coreProperties>
</file>