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72" r:id="rId4"/>
    <p:sldId id="269" r:id="rId5"/>
    <p:sldId id="270" r:id="rId6"/>
    <p:sldId id="258" r:id="rId7"/>
    <p:sldId id="257" r:id="rId8"/>
    <p:sldId id="266" r:id="rId9"/>
    <p:sldId id="261" r:id="rId10"/>
    <p:sldId id="263" r:id="rId11"/>
    <p:sldId id="262" r:id="rId12"/>
    <p:sldId id="264" r:id="rId13"/>
    <p:sldId id="265" r:id="rId14"/>
    <p:sldId id="271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80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B9E7607-F5B3-4A77-A436-5236C1819D7C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919D110-FE9C-41F6-8389-CAC7C1E24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7607-F5B3-4A77-A436-5236C1819D7C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D110-FE9C-41F6-8389-CAC7C1E24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7607-F5B3-4A77-A436-5236C1819D7C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D110-FE9C-41F6-8389-CAC7C1E24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B9E7607-F5B3-4A77-A436-5236C1819D7C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D110-FE9C-41F6-8389-CAC7C1E24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B9E7607-F5B3-4A77-A436-5236C1819D7C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919D110-FE9C-41F6-8389-CAC7C1E2467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9E7607-F5B3-4A77-A436-5236C1819D7C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19D110-FE9C-41F6-8389-CAC7C1E24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B9E7607-F5B3-4A77-A436-5236C1819D7C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919D110-FE9C-41F6-8389-CAC7C1E24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7607-F5B3-4A77-A436-5236C1819D7C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D110-FE9C-41F6-8389-CAC7C1E24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9E7607-F5B3-4A77-A436-5236C1819D7C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19D110-FE9C-41F6-8389-CAC7C1E24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B9E7607-F5B3-4A77-A436-5236C1819D7C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919D110-FE9C-41F6-8389-CAC7C1E24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B9E7607-F5B3-4A77-A436-5236C1819D7C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919D110-FE9C-41F6-8389-CAC7C1E24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B9E7607-F5B3-4A77-A436-5236C1819D7C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919D110-FE9C-41F6-8389-CAC7C1E24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752600"/>
            <a:ext cx="38100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Comic Sans MS" pitchFamily="66" charset="0"/>
              </a:rPr>
              <a:t>Oil</a:t>
            </a:r>
            <a:endParaRPr lang="en-US" sz="9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ashraf\Local Settings\Temporary Internet Files\Content.IE5\DOVM8JXC\MCj042581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09800"/>
            <a:ext cx="5029200" cy="3873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ashraf\Local Settings\Temporary Internet Files\Content.IE5\1S800GXC\MCj029093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752600"/>
            <a:ext cx="2261858" cy="375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ashraf\Local Settings\Temporary Internet Files\Content.IE5\NM8LGV3L\MCj028111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533400"/>
            <a:ext cx="5072959" cy="4782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ashraf\Local Settings\Temporary Internet Files\Content.IE5\A9QV8K1B\MPj0405376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43000"/>
            <a:ext cx="64008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799" y="533399"/>
          <a:ext cx="8077200" cy="5516874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  <a:gridCol w="2692400"/>
              </a:tblGrid>
              <a:tr h="306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/>
                          <a:ea typeface="Calibri"/>
                          <a:cs typeface="Times New Roman"/>
                        </a:rPr>
                        <a:t>golf balls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skis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fishing boots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life jacket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fishing rod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roller skate wheels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beach umbrella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tents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tennis racket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lego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frisbee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dice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golf bag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glue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model cars/planes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toothbrush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deodorant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eye glasses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nail polish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hairspray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sweaters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shoes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sunglasses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crayons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/>
                          <a:ea typeface="Calibri"/>
                          <a:cs typeface="Times New Roman"/>
                        </a:rPr>
                        <a:t>pajamas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pillow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comb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lipstick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shampoo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medicine container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clothesline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fertilizer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insect repellent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astro turf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garden hose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wallpaper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candle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shower door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roofing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milk jug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trash bag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ice cube tray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toilet seat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curtain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shampoo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house paint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bowl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detergent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carpet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sofa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motorcycle helmet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gasoline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jet fuel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/>
                          <a:ea typeface="Calibri"/>
                          <a:cs typeface="Times New Roman"/>
                        </a:rPr>
                        <a:t>boats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04" marR="42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Products Made From Oil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Your Task……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Look through magazines and find pictures of products made from oil</a:t>
            </a:r>
          </a:p>
          <a:p>
            <a:r>
              <a:rPr lang="en-US" sz="4000" dirty="0" smtClean="0"/>
              <a:t>Glue them onto your worksheet to make a collage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Oil made?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Oil was formed from the remains of animals and plants that lived millions of years ago in the sea before the dinosaurs. </a:t>
            </a:r>
          </a:p>
          <a:p>
            <a:endParaRPr lang="en-US" dirty="0"/>
          </a:p>
        </p:txBody>
      </p:sp>
      <p:pic>
        <p:nvPicPr>
          <p:cNvPr id="1027" name="Picture 3" descr="C:\Documents and Settings\a.ashraf_daa\Local Settings\Temporary Internet Files\Content.IE5\PK7YAGG5\MC9001352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649183"/>
            <a:ext cx="3528588" cy="2796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92808"/>
          </a:xfrm>
        </p:spPr>
        <p:txBody>
          <a:bodyPr/>
          <a:lstStyle/>
          <a:p>
            <a:r>
              <a:rPr lang="en-US" dirty="0" smtClean="0"/>
              <a:t>Over millions of years, the remains of these animals and plants were covered by layers of sand and silt.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64208"/>
          </a:xfrm>
        </p:spPr>
        <p:txBody>
          <a:bodyPr>
            <a:normAutofit/>
          </a:bodyPr>
          <a:lstStyle/>
          <a:p>
            <a:r>
              <a:rPr lang="en-US" dirty="0" smtClean="0"/>
              <a:t>Heat and pressure from these layers helped the remains turn into what we today call crude oil. The word "petroleum" means "rock oil" or "oil from the earth." </a:t>
            </a:r>
          </a:p>
          <a:p>
            <a:endParaRPr lang="en-US" dirty="0" smtClean="0"/>
          </a:p>
        </p:txBody>
      </p:sp>
      <p:pic>
        <p:nvPicPr>
          <p:cNvPr id="4" name="Picture 2" descr="C:\Documents and Settings\a.ashraf_daa\Local Settings\Temporary Internet Files\Content.IE5\QZMFDCGZ\MC90031969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657600"/>
            <a:ext cx="1919385" cy="1973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Scientists Find Oil?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Crude oil is a smelly, yellow-to-black liquid and is usually found in underground areas called reservoirs. </a:t>
            </a:r>
          </a:p>
          <a:p>
            <a:r>
              <a:rPr lang="en-US" dirty="0" smtClean="0"/>
              <a:t>Scientists and engineers explore a chosen area by studying rock samples from the earth. Measurements are taken, and, if the site seems promising, drilling begins. </a:t>
            </a:r>
          </a:p>
          <a:p>
            <a:r>
              <a:rPr lang="en-US" dirty="0" smtClean="0"/>
              <a:t>Above the hole, a structure called a 'derrick' is built to house the tools and pipes going into the well. When finished, the drilled well will bring a steady flow of oil to the surface.</a:t>
            </a:r>
          </a:p>
          <a:p>
            <a:r>
              <a:rPr lang="en-US" sz="1200" dirty="0" smtClean="0"/>
              <a:t>http://www.youtube.com/watch?v=gRqgynLmjow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828800"/>
            <a:ext cx="7677323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9600"/>
            <a:ext cx="7696200" cy="5742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ashraf\Local Settings\Temporary Internet Files\Content.IE5\1S800GXC\MPj0405354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95400"/>
            <a:ext cx="64008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ashraf\Local Settings\Temporary Internet Files\Content.IE5\A9QV8K1B\MPj0401892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143000"/>
            <a:ext cx="4038600" cy="5049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1696</TotalTime>
  <Words>288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Verve</vt:lpstr>
      <vt:lpstr>Oil</vt:lpstr>
      <vt:lpstr>How is Oil made?</vt:lpstr>
      <vt:lpstr>PowerPoint Presentation</vt:lpstr>
      <vt:lpstr>PowerPoint Presentation</vt:lpstr>
      <vt:lpstr>How do Scientists Find Oil?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Your Task……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Oil</dc:title>
  <dc:creator>aashraf</dc:creator>
  <cp:lastModifiedBy>Jilene Murray</cp:lastModifiedBy>
  <cp:revision>153</cp:revision>
  <dcterms:created xsi:type="dcterms:W3CDTF">2009-03-18T05:25:47Z</dcterms:created>
  <dcterms:modified xsi:type="dcterms:W3CDTF">2013-05-12T05:42:43Z</dcterms:modified>
</cp:coreProperties>
</file>