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custShowLst>
    <p:custShow name="Custom Show 1" id="0">
      <p:sldLst>
        <p:sld r:id="rId10"/>
        <p:sld r:id="rId11"/>
        <p:sld r:id="rId12"/>
        <p:sld r:id="rId13"/>
        <p:sld r:id="rId14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6E4E-B116-40A2-BCEA-36A4479F7E81}" type="datetimeFigureOut">
              <a:rPr lang="en-US" smtClean="0"/>
              <a:t>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1D3F-84E2-45C3-8ACD-6CE1B7037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773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6E4E-B116-40A2-BCEA-36A4479F7E81}" type="datetimeFigureOut">
              <a:rPr lang="en-US" smtClean="0"/>
              <a:t>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1D3F-84E2-45C3-8ACD-6CE1B7037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666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6E4E-B116-40A2-BCEA-36A4479F7E81}" type="datetimeFigureOut">
              <a:rPr lang="en-US" smtClean="0"/>
              <a:t>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1D3F-84E2-45C3-8ACD-6CE1B7037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67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6E4E-B116-40A2-BCEA-36A4479F7E81}" type="datetimeFigureOut">
              <a:rPr lang="en-US" smtClean="0"/>
              <a:t>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1D3F-84E2-45C3-8ACD-6CE1B7037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3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6E4E-B116-40A2-BCEA-36A4479F7E81}" type="datetimeFigureOut">
              <a:rPr lang="en-US" smtClean="0"/>
              <a:t>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1D3F-84E2-45C3-8ACD-6CE1B7037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30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6E4E-B116-40A2-BCEA-36A4479F7E81}" type="datetimeFigureOut">
              <a:rPr lang="en-US" smtClean="0"/>
              <a:t>2/18/2013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1D3F-84E2-45C3-8ACD-6CE1B7037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3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6E4E-B116-40A2-BCEA-36A4479F7E81}" type="datetimeFigureOut">
              <a:rPr lang="en-US" smtClean="0"/>
              <a:t>2/18/2013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1D3F-84E2-45C3-8ACD-6CE1B7037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57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6E4E-B116-40A2-BCEA-36A4479F7E81}" type="datetimeFigureOut">
              <a:rPr lang="en-US" smtClean="0"/>
              <a:t>2/18/2013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1D3F-84E2-45C3-8ACD-6CE1B7037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7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6E4E-B116-40A2-BCEA-36A4479F7E81}" type="datetimeFigureOut">
              <a:rPr lang="en-US" smtClean="0"/>
              <a:t>2/18/2013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1D3F-84E2-45C3-8ACD-6CE1B7037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92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6E4E-B116-40A2-BCEA-36A4479F7E81}" type="datetimeFigureOut">
              <a:rPr lang="en-US" smtClean="0"/>
              <a:t>2/18/2013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1D3F-84E2-45C3-8ACD-6CE1B7037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8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6E4E-B116-40A2-BCEA-36A4479F7E81}" type="datetimeFigureOut">
              <a:rPr lang="en-US" smtClean="0"/>
              <a:t>2/18/2013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A1D3F-84E2-45C3-8ACD-6CE1B7037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3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86E4E-B116-40A2-BCEA-36A4479F7E81}" type="datetimeFigureOut">
              <a:rPr lang="en-US" smtClean="0"/>
              <a:t>2/18/2013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A1D3F-84E2-45C3-8ACD-6CE1B7037E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973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ie/imgres?imgurl=http://gallery.hd.org/_exhibits/leaves/_more1997/_more08/bramble-leaves-underside-huge-DHD.jpg&amp;imgrefurl=http://gallery.hd.org/_c/leaves/_more1997/_more08/bramble-leaves-underside-huge-DHD.jpg.html&amp;usg=__AEquQvorTViwgavsMhGJe0yGzyo=&amp;h=1386&amp;w=1029&amp;sz=143&amp;hl=en&amp;start=0&amp;zoom=1&amp;tbnid=-awQiwvsSKOraM:&amp;tbnh=121&amp;tbnw=90&amp;ei=eho4TdDoHpCd4QaR8-ioCg&amp;prev=/images?q=leaves&amp;um=1&amp;hl=en&amp;sa=N&amp;rlz=1R2ADSA_enAE407&amp;biw=1058&amp;bih=569&amp;tbs=isch:1&amp;um=1&amp;itbs=1&amp;iact=rc&amp;dur=218&amp;oei=lBo4TajxDM3N4gbnmpmuCg&amp;esq=1&amp;page=1&amp;ndsp=9&amp;ved=1t:429,r:7,s:0&amp;tx=34&amp;ty=48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Ideas and Inventions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5720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sz="6000" u="sng" dirty="0" smtClean="0"/>
              <a:t>Investigation 1: </a:t>
            </a:r>
            <a:r>
              <a:rPr lang="en-US" sz="6000" dirty="0" smtClean="0"/>
              <a:t>Rubbings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5517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the leaf rubbings be grouped by similar venation patterns?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Parallel </a:t>
            </a:r>
            <a:r>
              <a:rPr lang="en-US" dirty="0"/>
              <a:t>leaves have veins that look like many straight lines running in the same direction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Palmate </a:t>
            </a:r>
            <a:r>
              <a:rPr lang="en-US" dirty="0"/>
              <a:t>leaves have several main veins that all start from one point near the base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Pinnate leaves have one main vein with many large veins that branch off sideways.</a:t>
            </a:r>
          </a:p>
        </p:txBody>
      </p:sp>
      <p:pic>
        <p:nvPicPr>
          <p:cNvPr id="5" name="il_fi" descr="http://chestofbooks.com/reference/American-Cyclopaedia-6/images/Parallel-veined-Lea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3830" y="1600200"/>
            <a:ext cx="601662" cy="1642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l_fi" descr="http://www.missouriplants.com/Yellowalt/Lindera_melissaefolium_leave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7696" y="3800791"/>
            <a:ext cx="1041082" cy="1116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-awQiwvsSKOraM:l" descr="http://t0.gstatic.com/images?q=tbn:ANd9GcSaGMidPfl8g4FWBbNRGDoYxA9XrS_7hBo0Bmbnt5zBrMu2JRVIrRSro7dfSw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8416" y="5402893"/>
            <a:ext cx="977076" cy="1224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36152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1470025"/>
          </a:xfrm>
        </p:spPr>
        <p:txBody>
          <a:bodyPr/>
          <a:lstStyle/>
          <a:p>
            <a:r>
              <a:rPr lang="en-US" dirty="0" smtClean="0"/>
              <a:t>Can you name the venation patterns on these leaves?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467600" cy="3962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Program Files\Microsoft Office\MEDIA\CAGCAT10\j029889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33600"/>
            <a:ext cx="1806854" cy="157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n.rabbitte_daa\AppData\Local\Microsoft\Windows\Temporary Internet Files\Content.IE5\GN41637A\MP90043721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191000"/>
            <a:ext cx="20574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128381"/>
            <a:ext cx="1747838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854" y="2438400"/>
            <a:ext cx="1684348" cy="2069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 descr="C:\Users\n.rabbitte_daa\AppData\Local\Microsoft\Windows\Temporary Internet Files\Content.IE5\FNUPWG4V\MP900430997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471" y="3709793"/>
            <a:ext cx="1819690" cy="183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65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696200" cy="1619250"/>
          </a:xfrm>
        </p:spPr>
        <p:txBody>
          <a:bodyPr/>
          <a:lstStyle/>
          <a:p>
            <a:r>
              <a:rPr lang="en-US" dirty="0" smtClean="0"/>
              <a:t>WORD BANK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76400"/>
            <a:ext cx="6934200" cy="39624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The flat part of the leave is called the </a:t>
            </a:r>
            <a:r>
              <a:rPr lang="en-US" b="1" dirty="0" smtClean="0">
                <a:solidFill>
                  <a:schemeClr val="bg1"/>
                </a:solidFill>
              </a:rPr>
              <a:t>leaf blade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The raised lines on the leaf are the </a:t>
            </a:r>
            <a:r>
              <a:rPr lang="en-US" b="1" dirty="0" smtClean="0">
                <a:solidFill>
                  <a:schemeClr val="bg1"/>
                </a:solidFill>
              </a:rPr>
              <a:t>veins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The design of the leaf blades is the </a:t>
            </a:r>
            <a:r>
              <a:rPr lang="en-US" b="1" dirty="0" smtClean="0">
                <a:solidFill>
                  <a:schemeClr val="bg1"/>
                </a:solidFill>
              </a:rPr>
              <a:t>venation pattern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94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How can the rubbing technique help us learn more about leaves?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Rubbings make leaf characteristics such as venation easy to see. These characteristics can be used to group leaves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8291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CARBON PRINTING</a:t>
            </a:r>
          </a:p>
          <a:p>
            <a:r>
              <a:rPr lang="en-US" dirty="0" smtClean="0"/>
              <a:t>Run your finger over your hand</a:t>
            </a:r>
          </a:p>
          <a:p>
            <a:r>
              <a:rPr lang="en-US" dirty="0" smtClean="0"/>
              <a:t>How does it feels?</a:t>
            </a:r>
          </a:p>
          <a:p>
            <a:r>
              <a:rPr lang="en-US" dirty="0" smtClean="0"/>
              <a:t>Today we are going to use a new technique called carbon printing to look for patterns on finely textured objects</a:t>
            </a:r>
          </a:p>
          <a:p>
            <a:r>
              <a:rPr lang="en-US" dirty="0" smtClean="0"/>
              <a:t>Carbon printing lets us see otherwise invisible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23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your partner and describe your finger print</a:t>
            </a:r>
          </a:p>
          <a:p>
            <a:r>
              <a:rPr lang="en-US" dirty="0" smtClean="0"/>
              <a:t>What do you see?</a:t>
            </a:r>
          </a:p>
          <a:p>
            <a:r>
              <a:rPr lang="en-US" dirty="0" smtClean="0"/>
              <a:t>Are any of your prints and your partners prints the same?</a:t>
            </a:r>
          </a:p>
          <a:p>
            <a:r>
              <a:rPr lang="en-US" dirty="0" smtClean="0"/>
              <a:t>Scientists have discovered there are three patterns of fingerprints: whorl, arch and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046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 print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Whorl</a:t>
            </a:r>
            <a:r>
              <a:rPr lang="en-US" dirty="0" smtClean="0"/>
              <a:t> fingerprints are lines that go in circles and all lines come back to the place where they started</a:t>
            </a:r>
          </a:p>
          <a:p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Arch </a:t>
            </a:r>
            <a:r>
              <a:rPr lang="en-US" dirty="0" smtClean="0"/>
              <a:t>fingerprints are lines that start on one side of the print and rise, fall and exit on the other side of the print</a:t>
            </a:r>
          </a:p>
          <a:p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Loop </a:t>
            </a:r>
            <a:r>
              <a:rPr lang="en-US" dirty="0" smtClean="0"/>
              <a:t>fingerprints are lines that start on one side of the print, rise and then turn around and exit on the same side of the print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538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name these fingerprints?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79" y="1354572"/>
            <a:ext cx="1657350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524000"/>
            <a:ext cx="21717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97" y="2943225"/>
            <a:ext cx="2560529" cy="30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075" y="3773597"/>
            <a:ext cx="2181943" cy="2618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74405"/>
            <a:ext cx="3051190" cy="295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131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HOW CAN THE CARBON PRINTING TEACHNIQUE HELP US LEARN MORE ABOUT FINGERPRINTS?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941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CAN THE CARBON PRINTING TEACHNIQUE HELP US LEARN MORE ABOUT FINGERPRINTS?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620000" cy="3382963"/>
          </a:xfrm>
        </p:spPr>
        <p:txBody>
          <a:bodyPr/>
          <a:lstStyle/>
          <a:p>
            <a:r>
              <a:rPr lang="en-US" dirty="0" smtClean="0"/>
              <a:t>The carbon printing technique reveals the textured pattern of our fingerprints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05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Rubbings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How can rubbings help you learn more about an object’s surface?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5189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>Investigation 3: Color writing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553200" cy="23622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Students will demonstrate how to use chromatography to revel pigments in water color inks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8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group use a purple pen to write a word on your strip of paper</a:t>
            </a:r>
          </a:p>
          <a:p>
            <a:r>
              <a:rPr lang="en-US" dirty="0" smtClean="0"/>
              <a:t>Use a paperclip and allow the tip of the paper strip to touch the water</a:t>
            </a:r>
          </a:p>
          <a:p>
            <a:r>
              <a:rPr lang="en-US" dirty="0" smtClean="0"/>
              <a:t>Leave this for three minutes</a:t>
            </a:r>
          </a:p>
          <a:p>
            <a:r>
              <a:rPr lang="en-US" dirty="0" smtClean="0"/>
              <a:t>Discuss with your group what happened!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5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Chromatography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The color in the ink is called </a:t>
            </a:r>
            <a:r>
              <a:rPr lang="en-US" sz="4400" b="1" dirty="0" smtClean="0">
                <a:solidFill>
                  <a:srgbClr val="00B050"/>
                </a:solidFill>
              </a:rPr>
              <a:t>pigment</a:t>
            </a:r>
          </a:p>
          <a:p>
            <a:r>
              <a:rPr lang="en-US" sz="4400" dirty="0" smtClean="0"/>
              <a:t>The process by which pigments are made to move using paper and water is </a:t>
            </a:r>
            <a:r>
              <a:rPr lang="en-US" sz="4400" b="1" dirty="0" smtClean="0">
                <a:solidFill>
                  <a:srgbClr val="0070C0"/>
                </a:solidFill>
              </a:rPr>
              <a:t>chromatography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21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CHROMATOGRAPHY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Chromatography is a technique that allows us to see things that we normally cannot see. </a:t>
            </a:r>
            <a:endParaRPr lang="en-US" dirty="0"/>
          </a:p>
          <a:p>
            <a:r>
              <a:rPr lang="en-US" dirty="0" smtClean="0"/>
              <a:t>What can you see that you couldn’t see before?</a:t>
            </a:r>
          </a:p>
          <a:p>
            <a:r>
              <a:rPr lang="en-US" dirty="0" smtClean="0"/>
              <a:t>What color worked the best and why?</a:t>
            </a:r>
          </a:p>
          <a:p>
            <a:r>
              <a:rPr lang="en-US" dirty="0" smtClean="0"/>
              <a:t>Chromatography reveals the hidden pigments in watercolor pens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6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Investigation 4: REFLECTING</a:t>
            </a:r>
            <a:endParaRPr lang="en-US" sz="5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Students will use mirrors to see things in and about the common environment that are not easily seen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7178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6781800" cy="108585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Mirrors</a:t>
            </a:r>
            <a:endParaRPr lang="en-US" sz="5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438400"/>
            <a:ext cx="6096000" cy="32004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Where do you find mirrors and what are they used for?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What type of materials act like mirrors?</a:t>
            </a:r>
          </a:p>
        </p:txBody>
      </p:sp>
    </p:spTree>
    <p:extLst>
      <p:ext uri="{BB962C8B-B14F-4D97-AF65-F5344CB8AC3E}">
        <p14:creationId xmlns:p14="http://schemas.microsoft.com/office/powerpoint/2010/main" val="121116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Mirror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 reflects or bounces of a mirror</a:t>
            </a:r>
          </a:p>
          <a:p>
            <a:r>
              <a:rPr lang="en-US" dirty="0" smtClean="0"/>
              <a:t>What you see in the mirror is a mirror image and is a representation of a real object</a:t>
            </a:r>
          </a:p>
          <a:p>
            <a:r>
              <a:rPr lang="en-US" dirty="0" smtClean="0"/>
              <a:t>Mirror images look real but are not</a:t>
            </a:r>
          </a:p>
          <a:p>
            <a:r>
              <a:rPr lang="en-US" dirty="0" smtClean="0"/>
              <a:t>Mirrors can change the appearance of objects and pictures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08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Mirrors and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Mirrors are excellent at helping find lines of symmetry</a:t>
            </a:r>
          </a:p>
          <a:p>
            <a:r>
              <a:rPr lang="en-US" dirty="0" smtClean="0"/>
              <a:t>If a mirror is place on an object and the object looks exactly the same, the mirror is on a line of symmetry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95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An Image </a:t>
            </a:r>
            <a:r>
              <a:rPr lang="en-US" dirty="0" smtClean="0"/>
              <a:t>is a representation or likeness of an object; It looks real but is not</a:t>
            </a:r>
          </a:p>
          <a:p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</a:t>
            </a: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mirror </a:t>
            </a:r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image </a:t>
            </a:r>
            <a:r>
              <a:rPr lang="en-US" dirty="0" smtClean="0"/>
              <a:t>is an image produced by a mirror </a:t>
            </a:r>
          </a:p>
          <a:p>
            <a:r>
              <a:rPr lang="en-US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Mirror images </a:t>
            </a:r>
            <a:r>
              <a:rPr lang="en-US" dirty="0" smtClean="0"/>
              <a:t>are the result of reflection of light, light bounces of a smooth surface to form a mirror image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Light</a:t>
            </a:r>
            <a:r>
              <a:rPr lang="en-US" dirty="0" smtClean="0"/>
              <a:t> travels in a straight line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52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Investigation 1: Rubbings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What is texture?</a:t>
            </a:r>
          </a:p>
          <a:p>
            <a:endParaRPr lang="en-US" sz="4400" dirty="0"/>
          </a:p>
          <a:p>
            <a:r>
              <a:rPr lang="en-US" sz="4400" dirty="0" smtClean="0"/>
              <a:t>Texture is caused by the surface features on an object- how far parts of the surface extend up or down from the surface, and how the features are organized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1111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 1: Rubbings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You Try! Use a pencil or a crayon and a coin-- Try it both ways!</a:t>
            </a:r>
          </a:p>
          <a:p>
            <a:r>
              <a:rPr lang="en-US" b="1" dirty="0" smtClean="0"/>
              <a:t>The technique that you used to reveal features on coins is called rubbing. Rubbing often shows </a:t>
            </a:r>
            <a:r>
              <a:rPr lang="en-US" b="1" u="sng" dirty="0" smtClean="0"/>
              <a:t>textures</a:t>
            </a:r>
            <a:r>
              <a:rPr lang="en-US" b="1" dirty="0" smtClean="0"/>
              <a:t> on an object that are hard or impossible to see in any other way. What you see is a </a:t>
            </a:r>
            <a:r>
              <a:rPr lang="en-US" b="1" u="sng" dirty="0" smtClean="0"/>
              <a:t>pattern</a:t>
            </a:r>
            <a:r>
              <a:rPr lang="en-US" b="1" dirty="0" smtClean="0"/>
              <a:t>, or design, from the object being rubbed. A </a:t>
            </a:r>
            <a:r>
              <a:rPr lang="en-US" b="1" u="sng" dirty="0" smtClean="0"/>
              <a:t>pattern is not a texture but a representation, or a picture, of a texture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66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Technique</a:t>
            </a:r>
            <a:r>
              <a:rPr lang="en-US" dirty="0" smtClean="0"/>
              <a:t> is a way of doing something, a method or procedure.</a:t>
            </a:r>
          </a:p>
          <a:p>
            <a:endParaRPr lang="en-US" dirty="0" smtClean="0"/>
          </a:p>
          <a:p>
            <a:r>
              <a:rPr lang="en-US" u="sng" dirty="0" smtClean="0"/>
              <a:t>Texture</a:t>
            </a:r>
            <a:r>
              <a:rPr lang="en-US" dirty="0" smtClean="0"/>
              <a:t> is the surface features of a material or object. Texture can often be felt, but fine texture is revealed visually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u="sng" dirty="0" smtClean="0"/>
              <a:t>pattern</a:t>
            </a:r>
            <a:r>
              <a:rPr lang="en-US" dirty="0" smtClean="0"/>
              <a:t> is a design, how something is arranged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 1: Rubbings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4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features of the penny can you see by rubbing?</a:t>
            </a:r>
          </a:p>
          <a:p>
            <a:r>
              <a:rPr lang="en-US" dirty="0" smtClean="0"/>
              <a:t>Which tool, the crayon or the pencil, do you think is better for making the rubbing of the coin and why?</a:t>
            </a:r>
          </a:p>
          <a:p>
            <a:r>
              <a:rPr lang="en-US" dirty="0" smtClean="0"/>
              <a:t>How did you rub the coin? What technique did you use?</a:t>
            </a:r>
          </a:p>
          <a:p>
            <a:r>
              <a:rPr lang="en-US" dirty="0" smtClean="0"/>
              <a:t>How does your rubbing style make a difference in the pattern that you made?</a:t>
            </a:r>
          </a:p>
          <a:p>
            <a:r>
              <a:rPr lang="en-US" dirty="0" smtClean="0"/>
              <a:t>What happened to the pattern if the coin moved as you were rubbing?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 1: Rubbings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01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Make MORE Rubbings!!!</a:t>
            </a:r>
          </a:p>
          <a:p>
            <a:endParaRPr lang="en-US" dirty="0"/>
          </a:p>
          <a:p>
            <a:r>
              <a:rPr lang="en-US" dirty="0" smtClean="0"/>
              <a:t>Use objects in the bag and around the room to fill your sheet with rubbing samples</a:t>
            </a:r>
          </a:p>
          <a:p>
            <a:endParaRPr lang="en-US" dirty="0"/>
          </a:p>
          <a:p>
            <a:r>
              <a:rPr lang="en-US" dirty="0" smtClean="0"/>
              <a:t>Which materials made the most interesting rubbings? </a:t>
            </a:r>
          </a:p>
          <a:p>
            <a:r>
              <a:rPr lang="en-US" dirty="0" smtClean="0"/>
              <a:t>What can you see now that was hard to see when you looked at the material directly?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 1: Rubbings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21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/>
              <a:t>How can rubbings help you learn more about an object’s surface? </a:t>
            </a:r>
          </a:p>
          <a:p>
            <a:pPr marL="0" indent="0">
              <a:buNone/>
            </a:pPr>
            <a:endParaRPr lang="en-US" sz="40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Rubbings enhance textures and patterns that are not readily visible.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 1: Rubbings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4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INVESTIGATION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might be revealed if we made rubbings of leaves?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your groups share each bag of leaves and carefully make a rubbing of each leaf.</a:t>
            </a:r>
          </a:p>
          <a:p>
            <a:r>
              <a:rPr lang="en-US" dirty="0" smtClean="0"/>
              <a:t>Remember we practiced rubbings last week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337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1020</Words>
  <Application>Microsoft Office PowerPoint</Application>
  <PresentationFormat>On-screen Show (4:3)</PresentationFormat>
  <Paragraphs>106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  <vt:variant>
        <vt:lpstr>Custom Shows</vt:lpstr>
      </vt:variant>
      <vt:variant>
        <vt:i4>1</vt:i4>
      </vt:variant>
    </vt:vector>
  </HeadingPairs>
  <TitlesOfParts>
    <vt:vector size="30" baseType="lpstr">
      <vt:lpstr>Office Theme</vt:lpstr>
      <vt:lpstr>Ideas and Inventions</vt:lpstr>
      <vt:lpstr>Rubbings</vt:lpstr>
      <vt:lpstr>Investigation 1: Rubbings</vt:lpstr>
      <vt:lpstr>Investigation 1: Rubbings </vt:lpstr>
      <vt:lpstr>Investigation 1: Rubbings </vt:lpstr>
      <vt:lpstr>Investigation 1: Rubbings </vt:lpstr>
      <vt:lpstr>Investigation 1: Rubbings </vt:lpstr>
      <vt:lpstr>Investigation 1: Rubbings </vt:lpstr>
      <vt:lpstr>INVESTIGATION 2 What might be revealed if we made rubbings of leaves?</vt:lpstr>
      <vt:lpstr>Can the leaf rubbings be grouped by similar venation patterns?</vt:lpstr>
      <vt:lpstr>Can you name the venation patterns on these leaves? </vt:lpstr>
      <vt:lpstr>WORD BANK</vt:lpstr>
      <vt:lpstr>How can the rubbing technique help us learn more about leaves?</vt:lpstr>
      <vt:lpstr>INVESTIGATION 2</vt:lpstr>
      <vt:lpstr>Fingerprints</vt:lpstr>
      <vt:lpstr>Finger print patterns</vt:lpstr>
      <vt:lpstr>Can you name these fingerprints?</vt:lpstr>
      <vt:lpstr>HOW CAN THE CARBON PRINTING TEACHNIQUE HELP US LEARN MORE ABOUT FINGERPRINTS?</vt:lpstr>
      <vt:lpstr>HOW CAN THE CARBON PRINTING TEACHNIQUE HELP US LEARN MORE ABOUT FINGERPRINTS?</vt:lpstr>
      <vt:lpstr>Investigation 3: Color writing</vt:lpstr>
      <vt:lpstr>Part one</vt:lpstr>
      <vt:lpstr>Chromatography</vt:lpstr>
      <vt:lpstr>CHROMATOGRAPHY</vt:lpstr>
      <vt:lpstr>Investigation 4: REFLECTING</vt:lpstr>
      <vt:lpstr>Mirrors</vt:lpstr>
      <vt:lpstr>Mirror Images</vt:lpstr>
      <vt:lpstr>Mirrors and symmetry</vt:lpstr>
      <vt:lpstr>REFLECTING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Ideas and Inventions</dc:title>
  <dc:creator>Tiaya Daniels</dc:creator>
  <cp:lastModifiedBy>Jilene Murray</cp:lastModifiedBy>
  <cp:revision>19</cp:revision>
  <dcterms:created xsi:type="dcterms:W3CDTF">2012-02-21T06:57:58Z</dcterms:created>
  <dcterms:modified xsi:type="dcterms:W3CDTF">2013-02-18T09:13:54Z</dcterms:modified>
</cp:coreProperties>
</file>